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6012"/>
  </p:normalViewPr>
  <p:slideViewPr>
    <p:cSldViewPr snapToGrid="0">
      <p:cViewPr varScale="1">
        <p:scale>
          <a:sx n="112" d="100"/>
          <a:sy n="112" d="100"/>
        </p:scale>
        <p:origin x="6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3.gi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0274" y="5015164"/>
            <a:ext cx="6688202" cy="1571223"/>
          </a:xfrm>
        </p:spPr>
        <p:txBody>
          <a:bodyPr/>
          <a:lstStyle/>
          <a:p>
            <a:pPr algn="ctr"/>
            <a:r>
              <a:rPr lang="es-ES" sz="8000" b="1" dirty="0" err="1" smtClean="0"/>
              <a:t>Nuu</a:t>
            </a:r>
            <a:r>
              <a:rPr lang="es-ES" sz="8000" b="1" dirty="0" smtClean="0"/>
              <a:t> </a:t>
            </a:r>
            <a:r>
              <a:rPr lang="es-ES" sz="8000" b="1" dirty="0" err="1" smtClean="0"/>
              <a:t>ParkApp</a:t>
            </a:r>
            <a:endParaRPr lang="es-MX" sz="8000" b="1" dirty="0"/>
          </a:p>
        </p:txBody>
      </p:sp>
      <p:sp>
        <p:nvSpPr>
          <p:cNvPr id="3" name="Rectángulo 2"/>
          <p:cNvSpPr/>
          <p:nvPr/>
        </p:nvSpPr>
        <p:spPr>
          <a:xfrm>
            <a:off x="324853" y="4308324"/>
            <a:ext cx="2983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STAR OX</a:t>
            </a:r>
            <a:endParaRPr lang="es-MX" sz="4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14" y="256441"/>
            <a:ext cx="5719135" cy="4159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33825"/>
            <a:ext cx="2857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0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3612" y="422123"/>
            <a:ext cx="9436242" cy="11848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 smtClean="0"/>
              <a:t>El parque Bicentenario cuenta numerosas visitas a lo largo del año. Por esta misma razón organiza distintas actividades y eventos   culturales, sociales, educativas y deportivas</a:t>
            </a:r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endParaRPr lang="es-MX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2013248"/>
            <a:ext cx="6645819" cy="441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507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53453" y="577516"/>
            <a:ext cx="95530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 smtClean="0"/>
              <a:t>El </a:t>
            </a:r>
            <a:r>
              <a:rPr lang="es-ES" sz="2000" dirty="0"/>
              <a:t>retraso en cuanto a inscripciones a nuevas actividades y eventos , genera una gran cantidad de </a:t>
            </a:r>
            <a:r>
              <a:rPr lang="es-ES" sz="2000" dirty="0" smtClean="0"/>
              <a:t>molesto papeleo </a:t>
            </a:r>
            <a:r>
              <a:rPr lang="es-ES" sz="2000" dirty="0"/>
              <a:t>y </a:t>
            </a:r>
            <a:r>
              <a:rPr lang="es-ES" sz="2000" dirty="0" smtClean="0"/>
              <a:t>frustración.</a:t>
            </a:r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smtClean="0"/>
              <a:t>Además en cuanto a la difusión de algún evento o participación ciudadana, se tiene un poco más de cobertura.</a:t>
            </a:r>
            <a:endParaRPr lang="es-ES" sz="2000" dirty="0"/>
          </a:p>
        </p:txBody>
      </p:sp>
      <p:pic>
        <p:nvPicPr>
          <p:cNvPr id="2050" name="Picture 2" descr="http://internetrepublica.com/wp-content/uploads/2015/03/papele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314" y="2560987"/>
            <a:ext cx="4175792" cy="38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7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44980" y="746975"/>
            <a:ext cx="8946541" cy="5694607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Solución:</a:t>
            </a:r>
            <a:r>
              <a:rPr lang="es-MX" sz="2400" dirty="0" smtClean="0"/>
              <a:t> Crear una aplicación web la cual permita ahorrar tiempos de registro e inscripción en cualquiera de las actividades y eventos y en cualquier momento</a:t>
            </a:r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 smtClean="0"/>
          </a:p>
          <a:p>
            <a:pPr algn="just"/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MX" dirty="0"/>
          </a:p>
        </p:txBody>
      </p:sp>
      <p:pic>
        <p:nvPicPr>
          <p:cNvPr id="1026" name="Picture 2" descr="http://enrolandosoluciones.com/web/bundles/ersoldemo/images/logo-enrolandosoluc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99" y="2546119"/>
            <a:ext cx="3617754" cy="3617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33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idx="1"/>
          </p:nvPr>
        </p:nvSpPr>
        <p:spPr>
          <a:xfrm>
            <a:off x="720725" y="322218"/>
            <a:ext cx="9439275" cy="1386266"/>
          </a:xfrm>
        </p:spPr>
        <p:txBody>
          <a:bodyPr/>
          <a:lstStyle/>
          <a:p>
            <a:r>
              <a:rPr lang="es-ES" dirty="0" err="1" smtClean="0"/>
              <a:t>Nuu</a:t>
            </a:r>
            <a:r>
              <a:rPr lang="es-ES" dirty="0" smtClean="0"/>
              <a:t> </a:t>
            </a:r>
            <a:r>
              <a:rPr lang="es-ES" dirty="0" err="1" smtClean="0"/>
              <a:t>ParkApp</a:t>
            </a:r>
            <a:r>
              <a:rPr lang="es-ES" dirty="0" smtClean="0"/>
              <a:t> : Es una aplicación que agiliza tiempos de respuesta y registros a las actividades y eventos que ofrece el parque a la comunidad </a:t>
            </a:r>
          </a:p>
          <a:p>
            <a:endParaRPr lang="es-MX" dirty="0"/>
          </a:p>
        </p:txBody>
      </p:sp>
      <p:pic>
        <p:nvPicPr>
          <p:cNvPr id="2050" name="Picture 2" descr="http://4.bp.blogspot.com/-8OtwS1BUnoA/UujUjg1ohcI/AAAAAAAABGY/MZC89D4o_ec/s1600/pinceles-cruza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230" y="1174581"/>
            <a:ext cx="2702233" cy="260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clipartpanda.com/music-notes-clip-art-png-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5" y="4729171"/>
            <a:ext cx="5128453" cy="16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76" y="1437986"/>
            <a:ext cx="3887203" cy="3977904"/>
          </a:xfrm>
          <a:prstGeom prst="rect">
            <a:avLst/>
          </a:prstGeom>
        </p:spPr>
      </p:pic>
      <p:pic>
        <p:nvPicPr>
          <p:cNvPr id="1026" name="Picture 2" descr="http://33.media.tumblr.com/c1ba4cdcf5769f1ad7accd70047d35e3/tumblr_nnzwaxl14j1t657loo1_1280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2" y="3935879"/>
            <a:ext cx="2699136" cy="24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ilesdesalondeportivo.com/img/danc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66" y="1437986"/>
            <a:ext cx="2631350" cy="20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11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Además. No solo se genera un sistema de automatización para el parque… sino que genera participación ciudadana</a:t>
            </a:r>
            <a:r>
              <a:rPr lang="es-MX" dirty="0" smtClean="0"/>
              <a:t>. </a:t>
            </a:r>
            <a:r>
              <a:rPr lang="es-MX" smtClean="0"/>
              <a:t>Como:</a:t>
            </a:r>
            <a:endParaRPr lang="es-MX" dirty="0"/>
          </a:p>
          <a:p>
            <a:r>
              <a:rPr lang="es-MX" dirty="0" smtClean="0"/>
              <a:t>El cuidado de áreas </a:t>
            </a:r>
            <a:r>
              <a:rPr lang="es-MX" dirty="0" smtClean="0"/>
              <a:t>verdes.</a:t>
            </a:r>
            <a:endParaRPr lang="es-MX" dirty="0" smtClean="0"/>
          </a:p>
          <a:p>
            <a:r>
              <a:rPr lang="es-MX" dirty="0" smtClean="0"/>
              <a:t>La práctica de algún ejercicio. Etc.</a:t>
            </a:r>
          </a:p>
          <a:p>
            <a:endParaRPr lang="es-MX" dirty="0" smtClean="0"/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589302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</TotalTime>
  <Words>162</Words>
  <Application>Microsoft Macintosh PowerPoint</Application>
  <PresentationFormat>Panorámica</PresentationFormat>
  <Paragraphs>14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Nuu ParkApp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OX  Nuu ParkApp</dc:title>
  <dc:creator>Cesar ....</dc:creator>
  <cp:lastModifiedBy>Jonathan Israel Ramirez Jimenez</cp:lastModifiedBy>
  <cp:revision>11</cp:revision>
  <dcterms:created xsi:type="dcterms:W3CDTF">2016-03-12T21:24:09Z</dcterms:created>
  <dcterms:modified xsi:type="dcterms:W3CDTF">2016-03-12T23:09:55Z</dcterms:modified>
</cp:coreProperties>
</file>